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352" r:id="rId5"/>
    <p:sldId id="354" r:id="rId6"/>
    <p:sldId id="353" r:id="rId7"/>
    <p:sldId id="357" r:id="rId8"/>
    <p:sldId id="355" r:id="rId9"/>
    <p:sldId id="288" r:id="rId10"/>
    <p:sldId id="289" r:id="rId11"/>
    <p:sldId id="346" r:id="rId12"/>
    <p:sldId id="347" r:id="rId13"/>
    <p:sldId id="349" r:id="rId14"/>
    <p:sldId id="348" r:id="rId15"/>
    <p:sldId id="350" r:id="rId16"/>
    <p:sldId id="351" r:id="rId17"/>
    <p:sldId id="303" r:id="rId18"/>
    <p:sldId id="304" r:id="rId19"/>
    <p:sldId id="358" r:id="rId20"/>
    <p:sldId id="359" r:id="rId21"/>
    <p:sldId id="360" r:id="rId22"/>
    <p:sldId id="286" r:id="rId23"/>
    <p:sldId id="287" r:id="rId24"/>
    <p:sldId id="333" r:id="rId25"/>
    <p:sldId id="361" r:id="rId26"/>
    <p:sldId id="28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№9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445392" y="350478"/>
            <a:ext cx="8294164" cy="2391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Клиентского функционала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770731" y="3009032"/>
            <a:ext cx="5643486" cy="2941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Реализовано запоминание токена авторизации после выхода пользователя со страницы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Реализована смена пароля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Реализовано оценивание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Реализовано добавление комментария</a:t>
            </a: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Смена пароля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6406392" y="2258064"/>
            <a:ext cx="41245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смена пароля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PUT-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смену пароля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D63057-DD8B-44E6-9204-0C7EE764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3050" cy="2514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6DECBC-79AF-4E6F-A612-F13F37302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5" y="3648075"/>
            <a:ext cx="87915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Авторизация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7838295" y="3075057"/>
            <a:ext cx="37394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Метод сохранения токена авторизации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9FBFD9-9EF5-4AFB-AF30-A6E451BB4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8995"/>
            <a:ext cx="6934212" cy="183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2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60346" y="302565"/>
            <a:ext cx="5059680" cy="217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Оценивание рецепта (функции)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7565022" y="3429000"/>
            <a:ext cx="365032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Функция на установку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like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(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POST-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)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Функция на установку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dislike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(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PUT-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Функция отмены оценки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78A69-8ED8-4185-87F1-BB49D1D3F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9"/>
          <a:stretch/>
        </p:blipFill>
        <p:spPr>
          <a:xfrm>
            <a:off x="-5" y="320095"/>
            <a:ext cx="6604939" cy="22053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29B8C3-8A9F-40D0-9E7C-501D53B0F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00"/>
          <a:stretch/>
        </p:blipFill>
        <p:spPr>
          <a:xfrm>
            <a:off x="-3" y="2768912"/>
            <a:ext cx="6604937" cy="1871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51E08F-F78B-4538-8171-B8A0F0D0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917374"/>
            <a:ext cx="6604937" cy="194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66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59618" y="308111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Оценивание рецепта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7885604" y="3429000"/>
            <a:ext cx="379358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Рейтинг рецепта до оценивания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Рейтинг рецепта после положительного оценивания (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like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EF6530-5942-4A32-ADB5-96ABE543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87262" cy="3825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98F219-E492-4404-AE1B-83E78637A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249" y="2096339"/>
            <a:ext cx="3191462" cy="476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9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345497" y="308110"/>
            <a:ext cx="7432169" cy="2125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Добавление комментария к рецепту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(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функция</a:t>
            </a:r>
            <a:r>
              <a:rPr lang="en-US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5742756" y="3075057"/>
            <a:ext cx="46376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Функция добавления комментария (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POST-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запрос)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C49737-F2B3-41BD-9F94-DEBC6077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7675"/>
            <a:ext cx="91440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6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441584" y="398966"/>
            <a:ext cx="5037652" cy="23622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Добавление комментария к рецепту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B45EE-6CF0-40CA-B1EC-24831ABA6688}"/>
              </a:ext>
            </a:extLst>
          </p:cNvPr>
          <p:cNvSpPr txBox="1"/>
          <p:nvPr/>
        </p:nvSpPr>
        <p:spPr>
          <a:xfrm>
            <a:off x="6549533" y="3713586"/>
            <a:ext cx="45951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добавления комментария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2DB4D0-317C-4D1A-A633-D5AF6E0F3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5642471" cy="123795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8F587F-3A3C-46D0-BF4F-1C3ADCBC0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3195"/>
            <a:ext cx="5646245" cy="13879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295406-C63D-42D1-ABBA-9ADD17746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908274"/>
            <a:ext cx="5642470" cy="39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4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24525" y="1004630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1957" cy="37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5767754" y="2963386"/>
            <a:ext cx="6157192" cy="25792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Протестировано методом белого ящика: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Поведение серверной системы при потере хранимых изображений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Замена изображений с использованием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2DDF8-0F26-4C3E-B98E-E1E80C212565}"/>
              </a:ext>
            </a:extLst>
          </p:cNvPr>
          <p:cNvSpPr txBox="1"/>
          <p:nvPr/>
        </p:nvSpPr>
        <p:spPr>
          <a:xfrm>
            <a:off x="6420878" y="419211"/>
            <a:ext cx="5633814" cy="19188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Ситуация потери хранимых изображений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78F0-C908-47B8-9D35-583A2ADA6A8E}"/>
              </a:ext>
            </a:extLst>
          </p:cNvPr>
          <p:cNvSpPr txBox="1"/>
          <p:nvPr/>
        </p:nvSpPr>
        <p:spPr>
          <a:xfrm>
            <a:off x="7041559" y="3014075"/>
            <a:ext cx="4392451" cy="28261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 (существующая аватарка пользователя)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Аватарка в ФС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Результат «потери»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аватарки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98EF06-5D9F-4D0C-A18D-EF62D191A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009"/>
            <a:ext cx="6316394" cy="20910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77C1D26-99F3-4C40-BA73-E39E4F6DB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6717"/>
            <a:ext cx="6316394" cy="236083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E306D22-1684-45BF-B8FA-8923169FC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840192"/>
            <a:ext cx="6316394" cy="10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8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3"/>
            <a:ext cx="4592524" cy="1565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033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2DDF8-0F26-4C3E-B98E-E1E80C212565}"/>
              </a:ext>
            </a:extLst>
          </p:cNvPr>
          <p:cNvSpPr txBox="1"/>
          <p:nvPr/>
        </p:nvSpPr>
        <p:spPr>
          <a:xfrm>
            <a:off x="6420878" y="419211"/>
            <a:ext cx="5633814" cy="19188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Ситуация потери хранимых изображений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78F0-C908-47B8-9D35-583A2ADA6A8E}"/>
              </a:ext>
            </a:extLst>
          </p:cNvPr>
          <p:cNvSpPr txBox="1"/>
          <p:nvPr/>
        </p:nvSpPr>
        <p:spPr>
          <a:xfrm>
            <a:off x="7041559" y="3504344"/>
            <a:ext cx="4536152" cy="22493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-запрос на сервер (отображение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аватарки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по умолчанию)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SQL-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получения адреса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аватарки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в ФС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6A8596-9846-4796-8023-E7F42F7A6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6665"/>
            <a:ext cx="6096000" cy="20655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0471A7A-5A7E-4E3E-A639-A854DA337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9104"/>
            <a:ext cx="6096000" cy="27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96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2DDF8-0F26-4C3E-B98E-E1E80C212565}"/>
              </a:ext>
            </a:extLst>
          </p:cNvPr>
          <p:cNvSpPr txBox="1"/>
          <p:nvPr/>
        </p:nvSpPr>
        <p:spPr>
          <a:xfrm>
            <a:off x="6420878" y="419211"/>
            <a:ext cx="5633814" cy="25068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Замена изображений с использованием запросов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78F0-C908-47B8-9D35-583A2ADA6A8E}"/>
              </a:ext>
            </a:extLst>
          </p:cNvPr>
          <p:cNvSpPr txBox="1"/>
          <p:nvPr/>
        </p:nvSpPr>
        <p:spPr>
          <a:xfrm>
            <a:off x="6857167" y="3429000"/>
            <a:ext cx="4761235" cy="2375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Исходное изображение в ФС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PUT-запрос на сервер: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 авторизации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Итоговое изображение в ФС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A25139-15FB-4100-8485-7539535F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13960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C3FE74-55ED-4C69-8AC6-646716092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5586"/>
            <a:ext cx="4853354" cy="13097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16F264-C738-4EAA-91FB-B0476DB8F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83050"/>
            <a:ext cx="3460652" cy="25954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360212-CB89-42F7-B2F9-28ED70259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20101"/>
            <a:ext cx="3705225" cy="11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22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 страниц сайта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78C3B-C672-42E7-9BCE-CC75570BDFB3}"/>
              </a:ext>
            </a:extLst>
          </p:cNvPr>
          <p:cNvSpPr txBox="1"/>
          <p:nvPr/>
        </p:nvSpPr>
        <p:spPr>
          <a:xfrm>
            <a:off x="5837526" y="2851983"/>
            <a:ext cx="5849941" cy="34081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Создан макет страницы «Мои рецепты»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Исправлен макет страницы «</a:t>
            </a:r>
            <a:r>
              <a:rPr lang="ru-RU" sz="240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Редактирование профиля»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Макеты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PSD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/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PNG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прилагается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871F01-7607-4374-86A7-8FD77256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24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7E70D-DFFA-49B0-A946-1940A831B9A6}"/>
              </a:ext>
            </a:extLst>
          </p:cNvPr>
          <p:cNvSpPr txBox="1"/>
          <p:nvPr/>
        </p:nvSpPr>
        <p:spPr>
          <a:xfrm>
            <a:off x="6517747" y="3083988"/>
            <a:ext cx="4819086" cy="2300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Разработана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разметка страниц сайта: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Публичная страница пользователя</a:t>
            </a: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Страницы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прилагаются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0E2C3E-CCF2-461B-8A1F-D41962DA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41AEE-7D7B-4123-A70B-20C4DBB843AC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 макета страниц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583E8D-9FE9-4A12-A849-319A0D561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0" y="2561251"/>
            <a:ext cx="5645780" cy="350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06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44BF718-7879-44D2-BE07-803430A29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75"/>
            <a:ext cx="121920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92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85818" y="0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Функционал серверной части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478894" y="2025226"/>
            <a:ext cx="6200930" cy="35315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Доработан и упрощён в использовании механизм выставления оценок к рецептам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Доработан механизм сохранения изображений в файловой системе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Исходный код доступен по ссылке: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https://github.com/o0VyacheslavSharafetdinov0o/ConfectioneryProject/tree/master/Backend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0CB16-9377-4050-9AD9-B4944259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526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407ADC-3C63-440F-B19B-14EF7B53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3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99884" y="422031"/>
            <a:ext cx="6787083" cy="2222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Выставление оценок к рецептам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(1)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7129702" y="2913379"/>
            <a:ext cx="4857265" cy="3374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Универсализирован обработчик добавления оценки к рецепту:  использование как для добавления новой оценки, так и для её редактирования. Вызов функции приводит к активации оценки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1F5A60-0BF0-4871-8B14-C0D2D5745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4726"/>
            <a:ext cx="6625373" cy="42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3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432725" y="2857109"/>
            <a:ext cx="4321400" cy="18133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 соответствующий метод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сериализатора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 для активации оценок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747E5-8805-4273-A1D6-475B32F39421}"/>
              </a:ext>
            </a:extLst>
          </p:cNvPr>
          <p:cNvSpPr txBox="1"/>
          <p:nvPr/>
        </p:nvSpPr>
        <p:spPr>
          <a:xfrm>
            <a:off x="5199884" y="422031"/>
            <a:ext cx="6787083" cy="2222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Выставление оценок к рецептам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(2)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D23495-4999-485D-BC3C-8601D8DF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2859"/>
            <a:ext cx="9279050" cy="19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7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99884" y="422031"/>
            <a:ext cx="6787083" cy="2039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Изображения и файловая система (1)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7129702" y="3272105"/>
            <a:ext cx="4857265" cy="2039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Улучшен в соответствии с новыми требованиями способ динамического получения адресов для загрузки изображений в ФС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C2C649-2A0A-444C-9C65-700D042E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2954"/>
            <a:ext cx="6936949" cy="22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2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99884" y="422031"/>
            <a:ext cx="6787083" cy="2039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Изображения и файловая система (2)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7129702" y="3272105"/>
            <a:ext cx="4857265" cy="3374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Улучшены методы моделей, хранящих изображения: если в ФС не удаётся найти изображение, то адрес изображения обнуляется в БД, на выход с подаётся адрес изображения по умолчанию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9E6C1A-D8D4-42C5-8D09-823D9EDED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2" b="-1"/>
          <a:stretch/>
        </p:blipFill>
        <p:spPr>
          <a:xfrm>
            <a:off x="-1" y="3061090"/>
            <a:ext cx="6919001" cy="37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2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99884" y="422031"/>
            <a:ext cx="6787083" cy="2039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Изображения и файловая система (3)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918687" y="2948548"/>
            <a:ext cx="4857265" cy="3791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Ранее при добавлении и редактировании записей клиентов в ФС оставались все загруженные изображения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 </a:t>
            </a:r>
            <a:r>
              <a:rPr lang="ru-RU" sz="22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сериализаторах</a:t>
            </a: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моделей с изображениями была реализована полноценная замена загружаемых изображений (с удалением предыдущих)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F6F80-3563-4475-9468-444B9767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3488"/>
            <a:ext cx="6166598" cy="34845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F3B329-F024-47F1-A561-D569C7667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" y="2162272"/>
            <a:ext cx="61436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3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</TotalTime>
  <Words>466</Words>
  <Application>Microsoft Office PowerPoint</Application>
  <PresentationFormat>Широкоэкранный</PresentationFormat>
  <Paragraphs>79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Шарафетдинов Вячеслав Алексеевич</cp:lastModifiedBy>
  <cp:revision>209</cp:revision>
  <dcterms:created xsi:type="dcterms:W3CDTF">2020-03-27T17:11:31Z</dcterms:created>
  <dcterms:modified xsi:type="dcterms:W3CDTF">2020-11-11T13:58:58Z</dcterms:modified>
</cp:coreProperties>
</file>